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333F50"/>
    <a:srgbClr val="44546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327-4F93-FE97-67DE-E097F099B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CA87E-D7F5-87B0-F28B-6BA28E15B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4513B-5641-EC09-9386-BC98B8D6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31BB4-9AEC-745D-2956-BFBF318B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1274C-8856-C449-E3A8-8045899D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30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6CF8-945C-714F-DC52-DE899917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F7D2C-80E9-99C3-C075-245CA536B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B3ADE-ECAD-1B56-DD73-DBB42C33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008E-248E-B245-4102-5931F0D0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D7B46-0D14-2F41-88EE-D860A97ED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70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B4AAA-7957-E5CA-4234-4713BA523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7EF30-14A6-2778-4351-C93E1114C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9A01-EC2A-6681-E253-2CECC47D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B97F5-4288-6F58-6283-1DF24767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2F215-105B-4584-4B6A-C50E3487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25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F5EF-0C6C-499A-B328-5AFB34C7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570C0-E985-ED6F-F003-805122D9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78D36-EC1A-AC72-78E5-61C100CF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8073-F7C4-B43A-DDC2-9BE97624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A798E-97CC-7252-4D83-1DB1BA32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0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88F-8667-67E5-D00A-EA00E1D7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C2426-4C95-7A0D-18A3-DEE043CCB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E208D-334B-6473-7A06-7BDFFC2B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00CE-8867-2EF1-2E93-B707BE4D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A6A29-77D2-880E-B969-93F2C34F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22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136C-8959-B4A0-38B5-29D13653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4260-EF57-6FF8-0307-BDF954AA3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FCAD-2B27-6823-C017-7D4C7FAB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C33E8-92A4-FBAE-4127-EEA66864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4F744-2540-D554-62FA-94E3257C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FBDC3-BFEB-9151-B5A8-2B2C1B58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6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5542-31D5-5B32-92EC-56576D38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2863-4DEE-339E-2B6B-46BCC06AE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89ADB-1B14-E055-85D9-3DC8E3FED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7D509-94D2-8A20-B0AD-3D0478459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BE97E-E4D3-C314-225C-64EE9DD63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DF4F6-BF8E-E6BC-8E80-7665A59E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8D21C-BEC3-8099-F234-51552D2D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92041-E2AB-A7E2-AA21-EDA6EFB2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85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49F3-60E4-0990-1097-EF191FBF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06780-A30E-43CD-B8A0-DA897F02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D89B5-735B-B1C4-B890-776E8513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8547E-A1EA-821D-0678-350EB4EA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68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F9C7F-4000-2CDC-EBA4-EA8E651A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9BB40-6D5C-3BFA-D50C-41292FFB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F1454-3641-73AD-6756-EE48F4AA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96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2F12-4B06-6044-FBDE-F05D2164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DB230-63C5-C0A4-DB75-71D918F1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8F243-AF64-0A27-3F2A-F6100BF43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AE246-65EA-6508-9678-D98C463A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F24C-10B7-F472-AB86-5F91A004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15FD-49AE-F372-2D2F-E2B8D111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1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8E93-3A5D-648B-6645-70C4DEEA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3784D1-B706-0C5C-F297-178390F8F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A4A2D-A3AB-0865-C106-D80FD68C4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2C868-914D-30D3-8BBF-96E94528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B760-2561-96CC-1E90-DD397418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CDC08-D8AB-DDDF-5B52-33B2B91B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38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BF1BE-B28E-3D7F-D51D-B813070A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06B9-2DAC-17A4-B3AE-C0718664D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DE7B-9082-D90F-4CBC-BE4562693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D82D-68DD-44D6-9AB5-4CFBB25EACB4}" type="datetimeFigureOut">
              <a:rPr lang="en-IN" smtClean="0"/>
              <a:t>Fri-24-Nov-23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5FDA2-CC90-7A18-C7AE-5F8FCCC9E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1F57-85E9-013F-2F70-C1FAD6002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D87C7-EBF6-4D6B-B30E-480B7BEA20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8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570B8-4C3A-E502-6B1C-98F288F5E249}"/>
              </a:ext>
            </a:extLst>
          </p:cNvPr>
          <p:cNvSpPr/>
          <p:nvPr/>
        </p:nvSpPr>
        <p:spPr>
          <a:xfrm>
            <a:off x="219183" y="200345"/>
            <a:ext cx="2893886" cy="3066837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2E1B7-2B35-4443-F036-CD09DEFABD7B}"/>
              </a:ext>
            </a:extLst>
          </p:cNvPr>
          <p:cNvSpPr/>
          <p:nvPr/>
        </p:nvSpPr>
        <p:spPr>
          <a:xfrm>
            <a:off x="3226087" y="817649"/>
            <a:ext cx="4458982" cy="3066837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9CC7FF-DEEE-409F-725D-4C24A6EBA5FC}"/>
              </a:ext>
            </a:extLst>
          </p:cNvPr>
          <p:cNvSpPr/>
          <p:nvPr/>
        </p:nvSpPr>
        <p:spPr>
          <a:xfrm>
            <a:off x="7798087" y="3590816"/>
            <a:ext cx="4174730" cy="3066837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F45CA-E195-5EBD-EAB5-CB5BE64A04DE}"/>
              </a:ext>
            </a:extLst>
          </p:cNvPr>
          <p:cNvSpPr/>
          <p:nvPr/>
        </p:nvSpPr>
        <p:spPr>
          <a:xfrm>
            <a:off x="3030876" y="3996648"/>
            <a:ext cx="4654193" cy="2661006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D9DEB-B6B0-A25B-7C4D-0CD8C3931711}"/>
              </a:ext>
            </a:extLst>
          </p:cNvPr>
          <p:cNvSpPr/>
          <p:nvPr/>
        </p:nvSpPr>
        <p:spPr>
          <a:xfrm>
            <a:off x="219183" y="3349376"/>
            <a:ext cx="2698674" cy="3387904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67C271-1BDF-0990-B04D-93AEDCAE2E3B}"/>
              </a:ext>
            </a:extLst>
          </p:cNvPr>
          <p:cNvSpPr/>
          <p:nvPr/>
        </p:nvSpPr>
        <p:spPr>
          <a:xfrm>
            <a:off x="7798087" y="817648"/>
            <a:ext cx="4174730" cy="2696113"/>
          </a:xfrm>
          <a:prstGeom prst="rect">
            <a:avLst/>
          </a:prstGeom>
          <a:solidFill>
            <a:srgbClr val="3B3838">
              <a:alpha val="9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7E9A4-2EF8-3452-3EBC-5A90796F480D}"/>
              </a:ext>
            </a:extLst>
          </p:cNvPr>
          <p:cNvSpPr/>
          <p:nvPr/>
        </p:nvSpPr>
        <p:spPr>
          <a:xfrm>
            <a:off x="9161123" y="188143"/>
            <a:ext cx="2811694" cy="505145"/>
          </a:xfrm>
          <a:prstGeom prst="rect">
            <a:avLst/>
          </a:prstGeom>
          <a:solidFill>
            <a:srgbClr val="3B3838">
              <a:alpha val="9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0EADE-5972-D1C3-4E74-F9E5BF78A111}"/>
              </a:ext>
            </a:extLst>
          </p:cNvPr>
          <p:cNvSpPr/>
          <p:nvPr/>
        </p:nvSpPr>
        <p:spPr>
          <a:xfrm>
            <a:off x="3226940" y="188144"/>
            <a:ext cx="5851993" cy="505145"/>
          </a:xfrm>
          <a:prstGeom prst="rect">
            <a:avLst/>
          </a:prstGeom>
          <a:solidFill>
            <a:srgbClr val="3B3838">
              <a:alpha val="9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22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 Avinash</dc:creator>
  <cp:lastModifiedBy>Karthik Avinash</cp:lastModifiedBy>
  <cp:revision>4</cp:revision>
  <dcterms:created xsi:type="dcterms:W3CDTF">2023-11-23T15:09:11Z</dcterms:created>
  <dcterms:modified xsi:type="dcterms:W3CDTF">2023-11-23T18:51:07Z</dcterms:modified>
</cp:coreProperties>
</file>